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2" r:id="rId6"/>
    <p:sldId id="263" r:id="rId7"/>
    <p:sldId id="264" r:id="rId8"/>
    <p:sldId id="272" r:id="rId9"/>
    <p:sldId id="265" r:id="rId10"/>
    <p:sldId id="267" r:id="rId11"/>
    <p:sldId id="268" r:id="rId12"/>
    <p:sldId id="269" r:id="rId13"/>
    <p:sldId id="271" r:id="rId14"/>
    <p:sldId id="266" r:id="rId15"/>
    <p:sldId id="260" r:id="rId16"/>
    <p:sldId id="26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0DC15-B231-810D-12C4-BC16CBF798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C8D80-8498-C0B8-88B6-5D8E3DFF08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23633-A6A9-3F64-450E-1398542EB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5070B-83E4-0846-EE0A-2ECA7B18B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5880B-ADEE-64D1-8B13-4FDA3F5D2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46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E0BA0-DE72-8A29-CF61-0B20C6A74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17820-ADC5-C5D8-F3AB-821FC35359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6E71-9BEF-C164-F78B-AB21ED7D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C4140-8A5B-A264-4109-F911DF028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95F35-AAC3-1BB5-C9A6-BF4BC5EB3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7391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85AF5F-A39C-13A3-E9F4-6B5A96E67C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E35CD1-47AA-0DE8-05EF-E47DAB5102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10384-DF4C-0212-C92A-D58AEE557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8ED69-3500-2139-AF5F-F3510FE24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987A86-9283-1E7D-4B33-13AA22C23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2420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703ED-9F5F-A195-717B-729D670F8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4794EF-BC18-0119-2F2D-CF34E6231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8B9AB-3510-1C32-FC1F-F1792805C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DC7C7-99C2-043A-563C-5081251AD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A421E-0D18-AE7D-5463-562E4F21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014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81BF-1CE4-693C-9831-3A4C84611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8F825C-EB6F-0569-8F85-0EF65984A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CEA73-D59F-0589-6F49-95F0181BD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06F2F-217E-AF5E-DEF3-0E090ACA5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81855-7F44-36B4-D5EA-B93B0CED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69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73162-D087-8C0A-1AF9-81746755C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2A89B-8C91-557F-E0E0-FCE6FB7259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34638D-9F31-9F56-3D7D-153E42C8B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7CE599-AC76-41D1-F1F2-BF95BD8EB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0D1B58-BD52-4845-66B7-7C7B56039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F54438-FCE6-0699-AF3B-10A11051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9462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7623-CC16-5304-2E7A-ECD60FA84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E7353B-1AF8-8E78-4951-A80D97C855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8B2C62-8453-E558-CD51-61529FB8E0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DEC631-1083-577F-EAFF-2E43F98A9A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EE6992-EBAE-BED7-D2C3-3FC6332A3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21863B-8B43-155A-4423-987CCBCBE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17D40A-30FB-6C11-D5F3-C6172F79F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B9D37A-6B8C-8FE7-5849-85C8FFF7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0295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E7A3E-9E8B-5769-2E4E-30CFA9B42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9F4AE0-998B-496F-9F4E-306187776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1BF8E-E6E0-71E7-38CA-A5DE28971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BB18EF-5DEB-A9CA-7C9A-0E9AF9CCE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7103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1ED867-15BA-C8E2-FB6D-49B23F2C4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D40368-F261-D69F-9AFB-361ABA8A8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1F5F93-58BC-2EC9-71DC-394693FE5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8224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25183-97C5-8F4F-9EAF-A4732085A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4D477-261C-69A3-BDD5-556EAD5FE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1D4643-E7A8-A14D-7BE9-1CDEE4C82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DF839F-2BF2-31F7-73B5-F7729DABC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36D0E-EEA5-D408-262B-5398B2490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7F743-CD7A-E0F3-04C4-E1B1B1F84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0677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8AA44-9253-DC58-EB5F-B357CFEDF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93AA52-598B-2381-7EC4-B6FF9DCA59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3C3B5-3366-7244-45A6-A9E3B5BC6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0B772-9CCD-5EFE-0FB3-1FD4D2F29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DA094-DA1D-6330-8FBD-378A0FC7F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0A230-58B2-2EFA-3428-F000BD4D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9382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D87B3B-B728-2453-04F5-1284649E7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696915-71C7-D261-0E7D-7E3A7149F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3AC31-9C9F-9622-3F38-46438F0E70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5CE80-C901-4BAD-8429-BCC26AF1742D}" type="datetimeFigureOut">
              <a:rPr lang="en-IN" smtClean="0"/>
              <a:t>31-10-2023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6796A-6A05-C2FD-D49E-BBD8F039EA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FC01A-FF34-6E16-56E4-34FCFA7E49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5B343-AAA4-42E4-A076-2FBF8D26BA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927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7FABC2-95CB-F151-6C86-C855C5F3D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77" y="400736"/>
            <a:ext cx="11653645" cy="605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953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44C55-5CDC-793D-DE04-02A3DFF61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260" y="214636"/>
            <a:ext cx="10046087" cy="642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4016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F1B488-B66A-2F9D-AF90-060B0FC34E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7636" y="185038"/>
            <a:ext cx="11407544" cy="648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543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C61EA9-5637-0497-34E3-A37CBC598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" y="90017"/>
            <a:ext cx="11972379" cy="655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560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B9FB48-7A4E-AAC9-1A41-E3B68CFD3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214" y="206980"/>
            <a:ext cx="11545571" cy="644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631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8530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3551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1535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6E04FD-FD21-AAC8-61D0-194DDC5B28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21455"/>
            <a:ext cx="12192000" cy="681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116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0C37EA-C808-197A-F6DD-0F45AE4E3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717" y="0"/>
            <a:ext cx="115145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805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83DBF6-802B-35E3-BA97-C1C200DC3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81" y="361522"/>
            <a:ext cx="11374437" cy="613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560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0F9F0D-56EB-9019-AB08-DB3FB3A12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26" y="172172"/>
            <a:ext cx="11731948" cy="651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522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BC418F-B599-AC0C-C8EF-195EF18D6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810" y="421506"/>
            <a:ext cx="10737945" cy="601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831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67B97A-D7F9-B3A2-9C0D-B7C438076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71" y="495747"/>
            <a:ext cx="11229644" cy="586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879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9C549F-ED3E-4D52-7CB8-2AA4F517B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97" y="461548"/>
            <a:ext cx="11688806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42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4C8CA0-021E-782D-5943-57FED5E86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36" y="412007"/>
            <a:ext cx="10976528" cy="603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005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PRAVEEN KUMAR SINGH</dc:creator>
  <cp:lastModifiedBy>PRAVEEN KUMAR SINGH</cp:lastModifiedBy>
  <cp:revision>15</cp:revision>
  <dcterms:created xsi:type="dcterms:W3CDTF">2023-10-31T10:45:59Z</dcterms:created>
  <dcterms:modified xsi:type="dcterms:W3CDTF">2023-10-31T19:02:45Z</dcterms:modified>
</cp:coreProperties>
</file>

<file path=docProps/thumbnail.jpeg>
</file>